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6" d="100"/>
          <a:sy n="86" d="100"/>
        </p:scale>
        <p:origin x="4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734704-577B-430A-9924-91A513FA7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35FDDC-D40C-425B-BD86-B0EC1F8CE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2D2493-F724-469B-8BAE-6836AE7C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D39-BFCB-4BCF-920F-8988477951A6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C86938-EA35-4262-951E-10C9AC24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0350B6-2621-4BF5-BDE1-B9208FA2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FAE-14C1-4368-B6CA-980F24D49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9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E1C2E3-2F4D-493F-B28F-42426E18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B36607E-2E42-4C7F-8EB0-01C8A9869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FE232C-1E9A-4CE1-9EEC-97A69C0D5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D39-BFCB-4BCF-920F-8988477951A6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B1092C-D78A-47C4-A3E2-9D21269E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5F2890-BE45-4436-A4AB-7398462D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FAE-14C1-4368-B6CA-980F24D49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47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7266E4B-E0B0-409A-A931-76A71D03D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AC52960-C07B-4BF8-A7D9-8DC764B3A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79DFA5-3BBC-4456-AC69-D538BC2F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D39-BFCB-4BCF-920F-8988477951A6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11AB6C-CBE3-4582-9148-A16B29CD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004FF1-662C-464C-A887-58FB760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FAE-14C1-4368-B6CA-980F24D49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41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F81E10-3FC9-4124-B380-E232EAFD9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74C18B-9116-477E-9AED-24C0381BE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91F312-D27D-4429-8FFC-E1416206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D39-BFCB-4BCF-920F-8988477951A6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586EF2-F32D-458D-9B1A-FE3995C6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8DB27F-B086-447B-BC87-A7B20141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FAE-14C1-4368-B6CA-980F24D49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29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AE4AF-3A85-4DDB-8D75-ECB52F7B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21A76B-E805-417F-9D5B-5992C563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5CE288-950C-4A4A-B98D-72229BE94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D39-BFCB-4BCF-920F-8988477951A6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6F5956-E656-4657-AFD2-2EA664C8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DC7E33-618F-4B21-8A7C-6E6C46F2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FAE-14C1-4368-B6CA-980F24D49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17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90A432-A42F-4CE3-97AD-A4825909A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477DA4-86BC-48FC-8E35-145894B14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2E407DE-BD63-48C7-8E45-E7B877D13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B4D39E-F358-43EB-A9FC-7ADD0660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D39-BFCB-4BCF-920F-8988477951A6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788922-5C9A-444A-AC46-609644A2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33D3D5-C53C-4018-A87B-4047AB3F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FAE-14C1-4368-B6CA-980F24D49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2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161BC-CEB1-42BB-A92E-3F27BDEE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4F1D0B1-C5BD-43F4-94D0-6F3869AE5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31EA1D-37E7-4538-9A77-60FEC6DD7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524AD2C-BE67-4029-8672-597D7CBA3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3340CE3-BE1C-48EC-A50F-1BB0F78F8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F5DB87A-5738-42CB-8EFF-7B232237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D39-BFCB-4BCF-920F-8988477951A6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D00A297-3863-4B1B-BC7D-E41B3307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0FD53C5-6332-4DB6-8AB2-25DC8689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FAE-14C1-4368-B6CA-980F24D49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18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737D2D-F3ED-4F5F-B828-F908FC1AB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0DC3E1E-39CC-4EB0-9276-CBA52F70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D39-BFCB-4BCF-920F-8988477951A6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A0BBC7B-BA8F-44E6-AD6D-E9E8B359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7A707D5-6128-4CB4-B13C-57656C06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FAE-14C1-4368-B6CA-980F24D49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9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28BA898-E85E-4142-874E-952E6642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D39-BFCB-4BCF-920F-8988477951A6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0DEE34E-5BB3-47F8-91AB-C0605F8A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AB869D-0256-42C3-9253-4F9D78D8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FAE-14C1-4368-B6CA-980F24D49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48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BD1C21-7411-4566-94B9-02A9C4820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81ABEE-66AA-492B-AAD7-DC6CB1167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493D480-E762-4F5D-9124-FFB93591B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E67B3A-3D05-42BC-9143-9DD6EAE0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D39-BFCB-4BCF-920F-8988477951A6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E3E083-A309-4B11-A907-599EE8B7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8BDAB5-E295-415A-A3AB-F7FD805C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FAE-14C1-4368-B6CA-980F24D49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2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5247C6-CDA1-4EDB-8C3A-3CFEECC5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4B99252-9161-4168-AEF6-3775A5E11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3638CCC-65DD-452B-8110-F7234B369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B2E499-B4BA-4D33-BD62-AE0D5CCD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FD39-BFCB-4BCF-920F-8988477951A6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0CF9B4-E985-4976-A8CE-FA8C69A0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542970-CA65-46F1-854D-A4DE39C7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FAE-14C1-4368-B6CA-980F24D49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00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AC92633-9684-4A45-9D16-18E866EA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9B5ACB-ADB2-41A0-85E1-C837DF2D9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021E9A-D4BC-43D0-88FD-DEB286FEF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FFD39-BFCB-4BCF-920F-8988477951A6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D5CAA1-9973-4490-A3BE-9BB46457B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C5B383-09A3-4BD1-A91D-B5D346870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16FAE-14C1-4368-B6CA-980F24D49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40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3FD520A-2B9E-4C5B-9832-6AF17C7C0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E3F06D-E2A7-4C20-933A-07B747541CD3}"/>
              </a:ext>
            </a:extLst>
          </p:cNvPr>
          <p:cNvSpPr txBox="1"/>
          <p:nvPr/>
        </p:nvSpPr>
        <p:spPr>
          <a:xfrm flipH="1">
            <a:off x="1935478" y="266700"/>
            <a:ext cx="8488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あけましておめでとうございます！</a:t>
            </a:r>
            <a:endParaRPr kumimoji="1" lang="en-US" altLang="ja-JP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今年もよろしくお願いいたします。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4005935-DD5E-4268-9942-6DB8A8F08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0" y="990600"/>
            <a:ext cx="1036320" cy="103632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22B88C-EE84-43FF-92DD-B04B2F4ED955}"/>
              </a:ext>
            </a:extLst>
          </p:cNvPr>
          <p:cNvSpPr txBox="1"/>
          <p:nvPr/>
        </p:nvSpPr>
        <p:spPr>
          <a:xfrm flipH="1">
            <a:off x="2004058" y="5327452"/>
            <a:ext cx="848868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今年もご利用者様の笑顔のために</a:t>
            </a:r>
            <a:endParaRPr lang="en-US" altLang="ja-JP" sz="40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スタッフ</a:t>
            </a:r>
            <a:r>
              <a:rPr kumimoji="1" lang="ja-JP" alt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一同頑張ります！</a:t>
            </a:r>
            <a:endParaRPr kumimoji="1" lang="en-US" altLang="ja-JP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174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悦史 城台</dc:creator>
  <cp:lastModifiedBy>悦史 城台</cp:lastModifiedBy>
  <cp:revision>2</cp:revision>
  <dcterms:created xsi:type="dcterms:W3CDTF">2019-01-07T16:15:06Z</dcterms:created>
  <dcterms:modified xsi:type="dcterms:W3CDTF">2019-01-07T16:17:48Z</dcterms:modified>
</cp:coreProperties>
</file>